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d Hilderbrandt Jr" initials="RHJ" lastIdx="4" clrIdx="0">
    <p:extLst>
      <p:ext uri="{19B8F6BF-5375-455C-9EA6-DF929625EA0E}">
        <p15:presenceInfo xmlns:p15="http://schemas.microsoft.com/office/powerpoint/2012/main" userId="06cb263da74be8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67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6A9A49E-1046-4D91-9606-7C104233429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64FBAB6E-7A25-4CDE-968D-09AF4AAE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AB6E-7A25-4CDE-968D-09AF4AAEF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6F2A-AB46-0D2D-6C41-AB0EB9721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8D7A9-BB08-FCB5-FED1-77E47EC5B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C79C-54B5-A762-38CD-275243F7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4010-D0B0-3328-2DB0-821761E3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4D13-B09B-D365-FEBC-5FB17B2B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9425-99AB-DF24-2DFA-0D7768F8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EB6EA-FCB4-2095-1FEF-9DD28D9B0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6A27F-8A11-68B6-F0BE-B2863956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2B07C-D984-7442-C915-82B4FD67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D58B-D31C-5423-2CD5-D8B9C132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AFC37-71ED-BED3-73A0-033D22C83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1FAA3-B4C2-C863-D388-3840D38A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0248-DCAC-FAFD-7DBA-B40F7DFC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475-ABDB-5988-0A6F-C84366A6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E98E-05C2-916F-45AE-82AF9B39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EEB7-7B8E-577D-BAA9-2411C12C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E59A-CA43-4CA4-5191-45DE77AE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EBEB7-2839-1375-3B57-EE960DA5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C515-7FD0-9CCA-18C8-372DD41B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5215-93C7-46F1-98A7-271CEABA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11AE-629D-CAC3-835B-2E3B16A9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55412-1929-5CD8-DB36-67FAA587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6AF0D-CD1D-515E-14BC-F627AB62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F108A-38F4-01E3-9996-14A49FB1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2FAAC-0C8D-9031-0A05-8016E0F6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F617-6DFF-1AF1-35BD-5D0A87C2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9D8C4-973A-9815-58E5-1835FF9C7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79E16-B904-FED5-D907-F1206BCE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3DC0E-E69A-205F-77BE-E564FD07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F8F97-E20D-032F-3AFA-E50C50DB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F13D1-478D-8055-831D-6D7E40FB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3462-210C-31EF-D70D-E2862A9D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9E66D-0067-E7F2-563B-A1221D4BF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496B3-8432-C37B-BDE1-9CA913D53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ABDE8-8771-DCD4-0554-2F655C270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DF3D6-C88E-BFFA-934E-85984BAC1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F3DD4-D328-39C9-E376-3C3C82EC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9B2B6-19DA-3A81-A285-0A40D0EC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E4E6A-CED5-1DCE-0118-917EA791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FB20-FEB1-6CD0-152C-CD683263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BDB14-99BC-DB2B-7701-7506B69A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773F6-4EA9-9964-038F-D71E9DCE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E631D-8813-844B-07B5-7E649B7C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72731-A7DE-258C-1367-F0E7BCCF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72C9A-8F14-0919-0F0E-3EE07140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E41EB-D5DF-44F1-A218-6BCE9CF5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8A0D-DBF0-BFCB-B5EF-0C04C4AB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68E-F449-D025-8185-CED3DA94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1455B-4E50-DB2B-2478-0AA563625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55AAD-47FB-963A-A85A-103D3088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7528-BB33-C4BE-8632-26DFBD3A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E88C5-E7D2-9731-DB5E-814AE6E6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569E-C05A-5636-5C9A-7968933B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28A2B-C3AF-05B6-70B3-965EAEF07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1B6C2-8010-44D1-4D8F-97626F31A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FD7AC-2A1E-9C13-C5EE-A81C2183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7338-0DDE-6529-DB3A-65CA5994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8FEE6-1FA9-983A-626D-43DCFB7C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1D14D-F910-BD19-C8AF-B0456668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541BE-15E7-05F9-3C83-3EEF4D05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63B8-A2AA-220B-B2AB-8FAF663E7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2974-CD6F-410F-9697-B32DFF10DD3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EED2-9007-3623-47F8-19287C9F5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7649-ACB4-4C2E-044E-B158C6C8C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9D72-C8E1-48AF-854F-C38612E0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9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oTowbm_worker-bees-clipart-png-download-cute-worker-be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iathconsulting.blog/2020/04/25/a-new-time-for-old-fashioned-leadership/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girl-boy-experimenting-talking-wired-tin-cans-phone-illustration-image15138117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ground.com/burn-out-clipar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amwork-success-strategy-854999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27514247694869347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forever-alone-lonely-meme-funny-forever-alone-wallpaper-toxw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commbusprofcdn/chapter/teamwork-and-leadersh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fting-box-wood-heavy-crate-2440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hwmobs/50025601527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mb1/3456375365/" TargetMode="External"/><Relationship Id="rId7" Type="http://schemas.openxmlformats.org/officeDocument/2006/relationships/hyperlink" Target="https://www.picserver.org/highway-signs2/u/understand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publicdomainpictures.net/en/view-image.php?image=320957&amp;picture=be-kin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oup-team-feedback-confirming-1825509/" TargetMode="External"/><Relationship Id="rId7" Type="http://schemas.openxmlformats.org/officeDocument/2006/relationships/hyperlink" Target="https://pixabay.com/en/disapprove-bad-down-rate-rated-14925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openclipart.org/detail/28688/thumbs-up-smiley-by-skotan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rvoCH7uU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positive-and-negative-language-patterns--551409548127773032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ground.com/angry-villagers-clipart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vectors.org/en/free-clipart/Confused-cartoon-kid/70844.html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37F5-34D1-6F58-C9E5-9F4D78DF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813" y="1132754"/>
            <a:ext cx="42799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Sunday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94DD3-DCE5-E29D-1B77-E22500D6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74136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Presented by Department Membership Chairman</a:t>
            </a:r>
          </a:p>
          <a:p>
            <a:r>
              <a:rPr lang="en-US" b="1" dirty="0"/>
              <a:t>Wendi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10170-7FFA-98E5-656B-3F83A689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0863"/>
            <a:ext cx="4203700" cy="39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8000" t="-4000" r="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6C434-BDF3-73FB-942D-8F4EC65734ED}"/>
              </a:ext>
            </a:extLst>
          </p:cNvPr>
          <p:cNvSpPr txBox="1"/>
          <p:nvPr/>
        </p:nvSpPr>
        <p:spPr>
          <a:xfrm>
            <a:off x="1662863" y="1472501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Travel Services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22F97-7538-3B04-08CF-1D6778F11820}"/>
              </a:ext>
            </a:extLst>
          </p:cNvPr>
          <p:cNvSpPr txBox="1"/>
          <p:nvPr/>
        </p:nvSpPr>
        <p:spPr>
          <a:xfrm>
            <a:off x="1662862" y="2266229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Cancer Grants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837C7-24C0-08BF-E420-997A137E13D3}"/>
              </a:ext>
            </a:extLst>
          </p:cNvPr>
          <p:cNvSpPr txBox="1"/>
          <p:nvPr/>
        </p:nvSpPr>
        <p:spPr>
          <a:xfrm>
            <a:off x="1662861" y="3217918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Hearing Plans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A69DA-0FC2-3843-11F6-B19130046466}"/>
              </a:ext>
            </a:extLst>
          </p:cNvPr>
          <p:cNvSpPr txBox="1"/>
          <p:nvPr/>
        </p:nvSpPr>
        <p:spPr>
          <a:xfrm>
            <a:off x="1662860" y="4198405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Auto and Home Insurance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02EDD-1F84-856D-9922-471BCB13F6C8}"/>
              </a:ext>
            </a:extLst>
          </p:cNvPr>
          <p:cNvSpPr txBox="1"/>
          <p:nvPr/>
        </p:nvSpPr>
        <p:spPr>
          <a:xfrm>
            <a:off x="1662860" y="5109180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Long Term Care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D8077-B249-3685-3377-AF063E482B53}"/>
              </a:ext>
            </a:extLst>
          </p:cNvPr>
          <p:cNvSpPr txBox="1"/>
          <p:nvPr/>
        </p:nvSpPr>
        <p:spPr>
          <a:xfrm>
            <a:off x="7000845" y="1506148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Dental and Vision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21FA2-2D13-A1C0-C300-901A0CD3CEDC}"/>
              </a:ext>
            </a:extLst>
          </p:cNvPr>
          <p:cNvSpPr txBox="1"/>
          <p:nvPr/>
        </p:nvSpPr>
        <p:spPr>
          <a:xfrm>
            <a:off x="7000844" y="2266228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Critical Care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774B2-2BD9-B2B4-A2D1-808C28184BE9}"/>
              </a:ext>
            </a:extLst>
          </p:cNvPr>
          <p:cNvSpPr txBox="1"/>
          <p:nvPr/>
        </p:nvSpPr>
        <p:spPr>
          <a:xfrm>
            <a:off x="7000843" y="3270040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Medical Supplement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E05D-8967-305E-61D4-A9814F55A693}"/>
              </a:ext>
            </a:extLst>
          </p:cNvPr>
          <p:cNvSpPr txBox="1"/>
          <p:nvPr/>
        </p:nvSpPr>
        <p:spPr>
          <a:xfrm>
            <a:off x="6230482" y="4234561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Community Awareness for Veterans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7CEB7-18BB-72D9-2F3C-D5D57E912580}"/>
              </a:ext>
            </a:extLst>
          </p:cNvPr>
          <p:cNvSpPr txBox="1"/>
          <p:nvPr/>
        </p:nvSpPr>
        <p:spPr>
          <a:xfrm>
            <a:off x="7000846" y="5057058"/>
            <a:ext cx="8043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Friendships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E5BBC7-E0A1-C03F-8058-EE7650780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5300" y="527251"/>
            <a:ext cx="5417400" cy="6043412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53783B-8C90-E103-35D1-8218AD8A0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5047" y="2925763"/>
            <a:ext cx="5098877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0A0383-3B4A-5F60-B56F-B63165CBE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" t="-4018" r="207" b="15592"/>
          <a:stretch/>
        </p:blipFill>
        <p:spPr>
          <a:xfrm>
            <a:off x="825500" y="271462"/>
            <a:ext cx="9967560" cy="6061075"/>
          </a:xfrm>
        </p:spPr>
      </p:pic>
    </p:spTree>
    <p:extLst>
      <p:ext uri="{BB962C8B-B14F-4D97-AF65-F5344CB8AC3E}">
        <p14:creationId xmlns:p14="http://schemas.microsoft.com/office/powerpoint/2010/main" val="150513829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57554-AC72-87A2-E426-6B57F147C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" b="8020"/>
          <a:stretch/>
        </p:blipFill>
        <p:spPr>
          <a:xfrm>
            <a:off x="2095500" y="383225"/>
            <a:ext cx="7569200" cy="6474775"/>
          </a:xfrm>
        </p:spPr>
      </p:pic>
    </p:spTree>
    <p:extLst>
      <p:ext uri="{BB962C8B-B14F-4D97-AF65-F5344CB8AC3E}">
        <p14:creationId xmlns:p14="http://schemas.microsoft.com/office/powerpoint/2010/main" val="8446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AC183C-7AEA-95FE-0D47-6CA33292F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7600" y="1397966"/>
            <a:ext cx="7416800" cy="4952259"/>
          </a:xfrm>
        </p:spPr>
      </p:pic>
    </p:spTree>
    <p:extLst>
      <p:ext uri="{BB962C8B-B14F-4D97-AF65-F5344CB8AC3E}">
        <p14:creationId xmlns:p14="http://schemas.microsoft.com/office/powerpoint/2010/main" val="108909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994CD-69E9-3761-B7E6-6990CF45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6525" y="0"/>
            <a:ext cx="683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8B465-748E-D7FC-095E-2E74D570C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8" r="3909" b="1"/>
          <a:stretch/>
        </p:blipFill>
        <p:spPr>
          <a:xfrm>
            <a:off x="410492" y="308306"/>
            <a:ext cx="11019508" cy="5759060"/>
          </a:xfrm>
        </p:spPr>
      </p:pic>
    </p:spTree>
    <p:extLst>
      <p:ext uri="{BB962C8B-B14F-4D97-AF65-F5344CB8AC3E}">
        <p14:creationId xmlns:p14="http://schemas.microsoft.com/office/powerpoint/2010/main" val="10374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446D8-524C-7814-CFEF-811D12764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635" y="990600"/>
            <a:ext cx="11697764" cy="4683675"/>
          </a:xfrm>
        </p:spPr>
      </p:pic>
    </p:spTree>
    <p:extLst>
      <p:ext uri="{BB962C8B-B14F-4D97-AF65-F5344CB8AC3E}">
        <p14:creationId xmlns:p14="http://schemas.microsoft.com/office/powerpoint/2010/main" val="42141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318A6-A2A9-DDBA-C8F2-C631757BC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313" y="354012"/>
            <a:ext cx="3867856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11B05-111A-C1F3-785A-577BA300A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3169" y="1941513"/>
            <a:ext cx="6529570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ED7EC-CFCF-4D85-3EA3-8324E3389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6949" y="515145"/>
            <a:ext cx="3048000" cy="2286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FD16F-2117-02B8-0C5F-9069F2A1B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2724" y="3290093"/>
            <a:ext cx="4169995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FA868-54DF-ABE5-AD68-D0A6E4EF5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11900" y="1658145"/>
            <a:ext cx="4391025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9186F-4201-F5D5-25EF-D973E5B76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6400" y="827881"/>
            <a:ext cx="6096000" cy="40576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6D439-6591-CE38-CB4F-604563218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1075" y="3618681"/>
            <a:ext cx="2390775" cy="2411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67DF1-5B24-994F-860B-A19F50115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44000" y="3891712"/>
            <a:ext cx="194310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ACD-13E7-606E-CC09-42E712B6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931D1-176F-B043-9F3E-CC533979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959" y="365125"/>
            <a:ext cx="11114081" cy="6251670"/>
          </a:xfrm>
        </p:spPr>
      </p:pic>
    </p:spTree>
    <p:extLst>
      <p:ext uri="{BB962C8B-B14F-4D97-AF65-F5344CB8AC3E}">
        <p14:creationId xmlns:p14="http://schemas.microsoft.com/office/powerpoint/2010/main" val="107170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DBD0B5-AD17-2C4E-0DBF-10F703D59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8500" y="88900"/>
            <a:ext cx="8432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6D514-4C49-7F70-F696-CF7934A1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500" y="771525"/>
            <a:ext cx="7061199" cy="3883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E8205-9493-33E4-FC4C-AB6D7FE09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2300" y="988641"/>
            <a:ext cx="3670300" cy="48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</Words>
  <Application>Microsoft Office PowerPoint</Application>
  <PresentationFormat>Widescreen</PresentationFormat>
  <Paragraphs>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Britannic Bold</vt:lpstr>
      <vt:lpstr>Calibri</vt:lpstr>
      <vt:lpstr>Calibri Light</vt:lpstr>
      <vt:lpstr>Eras Bold ITC</vt:lpstr>
      <vt:lpstr>Office Theme</vt:lpstr>
      <vt:lpstr>Sunday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Training</dc:title>
  <dc:creator>Raymond Hilderbrandt Jr</dc:creator>
  <cp:lastModifiedBy>Nicole Koutz</cp:lastModifiedBy>
  <cp:revision>10</cp:revision>
  <cp:lastPrinted>2023-05-16T22:46:01Z</cp:lastPrinted>
  <dcterms:created xsi:type="dcterms:W3CDTF">2023-05-16T17:40:55Z</dcterms:created>
  <dcterms:modified xsi:type="dcterms:W3CDTF">2023-06-11T12:55:08Z</dcterms:modified>
</cp:coreProperties>
</file>